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Motor Learning: Stride Change After Success vs Failure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Individual Stride Change Distributions</a:t>
            </a:r>
          </a:p>
          <a:p>
            <a:r>
              <a:t>69 participants</a:t>
            </a:r>
          </a:p>
          <a:p>
            <a:r>
              <a:t>Age range: 7.2 - 17.9 years</a:t>
            </a:r>
          </a:p>
          <a:p>
            <a:r>
              <a:t>Ordered from youngest to oldest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MUH1146 (Age: 8.5 years) - Slide 9 of 69</a:t>
            </a:r>
          </a:p>
        </p:txBody>
      </p:sp>
      <p:pic>
        <p:nvPicPr>
          <p:cNvPr id="3" name="Picture 2" descr="stride_change_MUH1146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MUH731 (Age: 8.7 years) - Slide 10 of 69</a:t>
            </a:r>
          </a:p>
        </p:txBody>
      </p:sp>
      <p:pic>
        <p:nvPicPr>
          <p:cNvPr id="3" name="Picture 2" descr="stride_change_MUH731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328" y="1097280"/>
            <a:ext cx="493103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MUH1272 (Age: 8.8 years) - Slide 11 of 69</a:t>
            </a:r>
          </a:p>
        </p:txBody>
      </p:sp>
      <p:pic>
        <p:nvPicPr>
          <p:cNvPr id="3" name="Picture 2" descr="stride_change_MUH1272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MUH1216 (Age: 8.9 years) - Slide 12 of 69</a:t>
            </a:r>
          </a:p>
        </p:txBody>
      </p:sp>
      <p:pic>
        <p:nvPicPr>
          <p:cNvPr id="3" name="Picture 2" descr="stride_change_MUH1216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MUH1386 (Age: 8.9 years) - Slide 13 of 69</a:t>
            </a:r>
          </a:p>
        </p:txBody>
      </p:sp>
      <p:pic>
        <p:nvPicPr>
          <p:cNvPr id="3" name="Picture 2" descr="stride_change_MUH1386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MUH1387 (Age: 8.9 years) - Slide 14 of 69</a:t>
            </a:r>
          </a:p>
        </p:txBody>
      </p:sp>
      <p:pic>
        <p:nvPicPr>
          <p:cNvPr id="3" name="Picture 2" descr="stride_change_MUH1387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914" y="1097280"/>
            <a:ext cx="492586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MUH994 (Age: 9.1 years) - Slide 15 of 69</a:t>
            </a:r>
          </a:p>
        </p:txBody>
      </p:sp>
      <p:pic>
        <p:nvPicPr>
          <p:cNvPr id="3" name="Picture 2" descr="stride_change_MUH994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397" y="1097280"/>
            <a:ext cx="4926901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MUH1090 (Age: 9.2 years) - Slide 16 of 69</a:t>
            </a:r>
          </a:p>
        </p:txBody>
      </p:sp>
      <p:pic>
        <p:nvPicPr>
          <p:cNvPr id="3" name="Picture 2" descr="stride_change_MUH1090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MUH1074 (Age: 9.2 years) - Slide 17 of 69</a:t>
            </a:r>
          </a:p>
        </p:txBody>
      </p:sp>
      <p:pic>
        <p:nvPicPr>
          <p:cNvPr id="3" name="Picture 2" descr="stride_change_MUH1074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MUH1143 (Age: 9.2 years) - Slide 18 of 69</a:t>
            </a:r>
          </a:p>
        </p:txBody>
      </p:sp>
      <p:pic>
        <p:nvPicPr>
          <p:cNvPr id="3" name="Picture 2" descr="stride_change_MUH1143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MUH1189 (Age: 7.2 years) - Slide 1 of 69</a:t>
            </a:r>
          </a:p>
        </p:txBody>
      </p:sp>
      <p:pic>
        <p:nvPicPr>
          <p:cNvPr id="3" name="Picture 2" descr="stride_change_MUH1189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MUH451 (Age: 9.9 years) - Slide 19 of 69</a:t>
            </a:r>
          </a:p>
        </p:txBody>
      </p:sp>
      <p:pic>
        <p:nvPicPr>
          <p:cNvPr id="3" name="Picture 2" descr="stride_change_MUH451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MUH1078 (Age: 10.4 years) - Slide 20 of 69</a:t>
            </a:r>
          </a:p>
        </p:txBody>
      </p:sp>
      <p:pic>
        <p:nvPicPr>
          <p:cNvPr id="3" name="Picture 2" descr="stride_change_MUH1078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80" y="1097280"/>
            <a:ext cx="492793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MUH1081 (Age: 10.4 years) - Slide 21 of 69</a:t>
            </a:r>
          </a:p>
        </p:txBody>
      </p:sp>
      <p:pic>
        <p:nvPicPr>
          <p:cNvPr id="3" name="Picture 2" descr="stride_change_MUH1081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MUH1140 (Age: 10.4 years) - Slide 22 of 69</a:t>
            </a:r>
          </a:p>
        </p:txBody>
      </p:sp>
      <p:pic>
        <p:nvPicPr>
          <p:cNvPr id="3" name="Picture 2" descr="stride_change_MUH1140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65" y="1097280"/>
            <a:ext cx="492276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MUH1070 (Age: 10.6 years) - Slide 23 of 69</a:t>
            </a:r>
          </a:p>
        </p:txBody>
      </p:sp>
      <p:pic>
        <p:nvPicPr>
          <p:cNvPr id="3" name="Picture 2" descr="stride_change_MUH1070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845" y="1097280"/>
            <a:ext cx="493000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MUH1071 (Age: 10.6 years) - Slide 24 of 69</a:t>
            </a:r>
          </a:p>
        </p:txBody>
      </p:sp>
      <p:pic>
        <p:nvPicPr>
          <p:cNvPr id="3" name="Picture 2" descr="stride_change_MUH1071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MUH1064 (Age: 10.8 years) - Slide 25 of 69</a:t>
            </a:r>
          </a:p>
        </p:txBody>
      </p:sp>
      <p:pic>
        <p:nvPicPr>
          <p:cNvPr id="3" name="Picture 2" descr="stride_change_MUH1064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MUH1065 (Age: 10.8 years) - Slide 26 of 69</a:t>
            </a:r>
          </a:p>
        </p:txBody>
      </p:sp>
      <p:pic>
        <p:nvPicPr>
          <p:cNvPr id="3" name="Picture 2" descr="stride_change_MUH1065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MUH1169 (Age: 10.9 years) - Slide 27 of 69</a:t>
            </a:r>
          </a:p>
        </p:txBody>
      </p:sp>
      <p:pic>
        <p:nvPicPr>
          <p:cNvPr id="3" name="Picture 2" descr="stride_change_MUH1169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MUH1273 (Age: 11.0 years) - Slide 28 of 69</a:t>
            </a:r>
          </a:p>
        </p:txBody>
      </p:sp>
      <p:pic>
        <p:nvPicPr>
          <p:cNvPr id="3" name="Picture 2" descr="stride_change_MUH1273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MUH1172 (Age: 7.4 years) - Slide 2 of 69</a:t>
            </a:r>
          </a:p>
        </p:txBody>
      </p:sp>
      <p:pic>
        <p:nvPicPr>
          <p:cNvPr id="3" name="Picture 2" descr="stride_change_MUH1172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MUH1396 (Age: 11.0 years) - Slide 29 of 69</a:t>
            </a:r>
          </a:p>
        </p:txBody>
      </p:sp>
      <p:pic>
        <p:nvPicPr>
          <p:cNvPr id="3" name="Picture 2" descr="stride_change_MUH1396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MUH1217 (Age: 11.1 years) - Slide 30 of 69</a:t>
            </a:r>
          </a:p>
        </p:txBody>
      </p:sp>
      <p:pic>
        <p:nvPicPr>
          <p:cNvPr id="3" name="Picture 2" descr="stride_change_MUH1217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MUH1395 (Age: 11.1 years) - Slide 31 of 69</a:t>
            </a:r>
          </a:p>
        </p:txBody>
      </p:sp>
      <p:pic>
        <p:nvPicPr>
          <p:cNvPr id="3" name="Picture 2" descr="stride_change_MUH1395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MUH1104 (Age: 11.3 years) - Slide 32 of 69</a:t>
            </a:r>
          </a:p>
        </p:txBody>
      </p:sp>
      <p:pic>
        <p:nvPicPr>
          <p:cNvPr id="3" name="Picture 2" descr="stride_change_MUH1104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MUH1048 (Age: 11.5 years) - Slide 33 of 69</a:t>
            </a:r>
          </a:p>
        </p:txBody>
      </p:sp>
      <p:pic>
        <p:nvPicPr>
          <p:cNvPr id="3" name="Picture 2" descr="stride_change_MUH1048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845" y="1097280"/>
            <a:ext cx="493000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MUH1382 (Age: 11.6 years) - Slide 34 of 69</a:t>
            </a:r>
          </a:p>
        </p:txBody>
      </p:sp>
      <p:pic>
        <p:nvPicPr>
          <p:cNvPr id="3" name="Picture 2" descr="stride_change_MUH1382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MUH1082 (Age: 11.8 years) - Slide 35 of 69</a:t>
            </a:r>
          </a:p>
        </p:txBody>
      </p:sp>
      <p:pic>
        <p:nvPicPr>
          <p:cNvPr id="3" name="Picture 2" descr="stride_change_MUH1082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845" y="1097280"/>
            <a:ext cx="493000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MUH1091 (Age: 11.8 years) - Slide 36 of 69</a:t>
            </a:r>
          </a:p>
        </p:txBody>
      </p:sp>
      <p:pic>
        <p:nvPicPr>
          <p:cNvPr id="3" name="Picture 2" descr="stride_change_MUH1091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MUH1227 (Age: 12.1 years) - Slide 37 of 69</a:t>
            </a:r>
          </a:p>
        </p:txBody>
      </p:sp>
      <p:pic>
        <p:nvPicPr>
          <p:cNvPr id="3" name="Picture 2" descr="stride_change_MUH1227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MUH1148 (Age: 12.3 years) - Slide 38 of 69</a:t>
            </a:r>
          </a:p>
        </p:txBody>
      </p:sp>
      <p:pic>
        <p:nvPicPr>
          <p:cNvPr id="3" name="Picture 2" descr="stride_change_MUH1148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845" y="1097280"/>
            <a:ext cx="493000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MUH1066 (Age: 7.5 years) - Slide 3 of 69</a:t>
            </a:r>
          </a:p>
        </p:txBody>
      </p:sp>
      <p:pic>
        <p:nvPicPr>
          <p:cNvPr id="3" name="Picture 2" descr="stride_change_MUH1066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MUH1155 (Age: 12.7 years) - Slide 39 of 69</a:t>
            </a:r>
          </a:p>
        </p:txBody>
      </p:sp>
      <p:pic>
        <p:nvPicPr>
          <p:cNvPr id="3" name="Picture 2" descr="stride_change_MUH1155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MUH1087 (Age: 13.2 years) - Slide 40 of 69</a:t>
            </a:r>
          </a:p>
        </p:txBody>
      </p:sp>
      <p:pic>
        <p:nvPicPr>
          <p:cNvPr id="3" name="Picture 2" descr="stride_change_MUH1087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MUH1037 (Age: 13.3 years) - Slide 41 of 69</a:t>
            </a:r>
          </a:p>
        </p:txBody>
      </p:sp>
      <p:pic>
        <p:nvPicPr>
          <p:cNvPr id="3" name="Picture 2" descr="stride_change_MUH1037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MUH1067 (Age: 13.3 years) - Slide 42 of 69</a:t>
            </a:r>
          </a:p>
        </p:txBody>
      </p:sp>
      <p:pic>
        <p:nvPicPr>
          <p:cNvPr id="3" name="Picture 2" descr="stride_change_MUH1067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363" y="1097280"/>
            <a:ext cx="4928969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MUH1207 (Age: 13.9 years) - Slide 43 of 69</a:t>
            </a:r>
          </a:p>
        </p:txBody>
      </p:sp>
      <p:pic>
        <p:nvPicPr>
          <p:cNvPr id="3" name="Picture 2" descr="stride_change_MUH1207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MUH1391 (Age: 13.9 years) - Slide 44 of 69</a:t>
            </a:r>
          </a:p>
        </p:txBody>
      </p:sp>
      <p:pic>
        <p:nvPicPr>
          <p:cNvPr id="3" name="Picture 2" descr="stride_change_MUH1391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363" y="1097280"/>
            <a:ext cx="4928969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MUH1105 (Age: 14.0 years) - Slide 45 of 69</a:t>
            </a:r>
          </a:p>
        </p:txBody>
      </p:sp>
      <p:pic>
        <p:nvPicPr>
          <p:cNvPr id="3" name="Picture 2" descr="stride_change_MUH1105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65" y="1097280"/>
            <a:ext cx="492276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MUH1100 (Age: 14.5 years) - Slide 46 of 69</a:t>
            </a:r>
          </a:p>
        </p:txBody>
      </p:sp>
      <p:pic>
        <p:nvPicPr>
          <p:cNvPr id="3" name="Picture 2" descr="stride_change_MUH1100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MUH1102 (Age: 14.5 years) - Slide 47 of 69</a:t>
            </a:r>
          </a:p>
        </p:txBody>
      </p:sp>
      <p:pic>
        <p:nvPicPr>
          <p:cNvPr id="3" name="Picture 2" descr="stride_change_MUH1102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MUH1062 (Age: 14.8 years) - Slide 48 of 69</a:t>
            </a:r>
          </a:p>
        </p:txBody>
      </p:sp>
      <p:pic>
        <p:nvPicPr>
          <p:cNvPr id="3" name="Picture 2" descr="stride_change_MUH1062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MUH1075 (Age: 7.6 years) - Slide 4 of 69</a:t>
            </a:r>
          </a:p>
        </p:txBody>
      </p:sp>
      <p:pic>
        <p:nvPicPr>
          <p:cNvPr id="3" name="Picture 2" descr="stride_change_MUH1075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328" y="1097280"/>
            <a:ext cx="493103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MUH1097 (Age: 14.9 years) - Slide 49 of 69</a:t>
            </a:r>
          </a:p>
        </p:txBody>
      </p:sp>
      <p:pic>
        <p:nvPicPr>
          <p:cNvPr id="3" name="Picture 2" descr="stride_change_MUH1097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328" y="1097280"/>
            <a:ext cx="493103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MUH1099 (Age: 14.9 years) - Slide 50 of 69</a:t>
            </a:r>
          </a:p>
        </p:txBody>
      </p:sp>
      <p:pic>
        <p:nvPicPr>
          <p:cNvPr id="3" name="Picture 2" descr="stride_change_MUH1099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328" y="1097280"/>
            <a:ext cx="493103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MUH1068 (Age: 15.0 years) - Slide 51 of 69</a:t>
            </a:r>
          </a:p>
        </p:txBody>
      </p:sp>
      <p:pic>
        <p:nvPicPr>
          <p:cNvPr id="3" name="Picture 2" descr="stride_change_MUH1068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MUH1084 (Age: 15.2 years) - Slide 52 of 69</a:t>
            </a:r>
          </a:p>
        </p:txBody>
      </p:sp>
      <p:pic>
        <p:nvPicPr>
          <p:cNvPr id="3" name="Picture 2" descr="stride_change_MUH1084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880" y="1097280"/>
            <a:ext cx="4927935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MUH1072 (Age: 15.2 years) - Slide 53 of 69</a:t>
            </a:r>
          </a:p>
        </p:txBody>
      </p:sp>
      <p:pic>
        <p:nvPicPr>
          <p:cNvPr id="3" name="Picture 2" descr="stride_change_MUH1072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914" y="1097280"/>
            <a:ext cx="492586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MUH1079 (Age: 15.3 years) - Slide 54 of 69</a:t>
            </a:r>
          </a:p>
        </p:txBody>
      </p:sp>
      <p:pic>
        <p:nvPicPr>
          <p:cNvPr id="3" name="Picture 2" descr="stride_change_MUH1079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914" y="1097280"/>
            <a:ext cx="4925867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MUH1096 (Age: 15.3 years) - Slide 55 of 69</a:t>
            </a:r>
          </a:p>
        </p:txBody>
      </p:sp>
      <p:pic>
        <p:nvPicPr>
          <p:cNvPr id="3" name="Picture 2" descr="stride_change_MUH1096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465" y="1097280"/>
            <a:ext cx="492276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MUH1088 (Age: 15.6 years) - Slide 56 of 69</a:t>
            </a:r>
          </a:p>
        </p:txBody>
      </p:sp>
      <p:pic>
        <p:nvPicPr>
          <p:cNvPr id="3" name="Picture 2" descr="stride_change_MUH1088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982" y="1097280"/>
            <a:ext cx="492173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MUH1089 (Age: 15.6 years) - Slide 57 of 69</a:t>
            </a:r>
          </a:p>
        </p:txBody>
      </p:sp>
      <p:pic>
        <p:nvPicPr>
          <p:cNvPr id="3" name="Picture 2" descr="stride_change_MUH1089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MUH1080 (Age: 15.7 years) - Slide 58 of 69</a:t>
            </a:r>
          </a:p>
        </p:txBody>
      </p:sp>
      <p:pic>
        <p:nvPicPr>
          <p:cNvPr id="3" name="Picture 2" descr="stride_change_MUH1080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MUH1145 (Age: 7.8 years) - Slide 5 of 69</a:t>
            </a:r>
          </a:p>
        </p:txBody>
      </p:sp>
      <p:pic>
        <p:nvPicPr>
          <p:cNvPr id="3" name="Picture 2" descr="stride_change_MUH1145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MUH1117 (Age: 16.2 years) - Slide 59 of 69</a:t>
            </a:r>
          </a:p>
        </p:txBody>
      </p:sp>
      <p:pic>
        <p:nvPicPr>
          <p:cNvPr id="3" name="Picture 2" descr="stride_change_MUH1117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MUH1358 (Age: 16.4 years) - Slide 60 of 69</a:t>
            </a:r>
          </a:p>
        </p:txBody>
      </p:sp>
      <p:pic>
        <p:nvPicPr>
          <p:cNvPr id="3" name="Picture 2" descr="stride_change_MUH1358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MUH1083 (Age: 16.6 years) - Slide 61 of 69</a:t>
            </a:r>
          </a:p>
        </p:txBody>
      </p:sp>
      <p:pic>
        <p:nvPicPr>
          <p:cNvPr id="3" name="Picture 2" descr="stride_change_MUH1083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328" y="1097280"/>
            <a:ext cx="4931038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MUH1144 (Age: 16.6 years) - Slide 62 of 69</a:t>
            </a:r>
          </a:p>
        </p:txBody>
      </p:sp>
      <p:pic>
        <p:nvPicPr>
          <p:cNvPr id="3" name="Picture 2" descr="stride_change_MUH1144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363" y="1097280"/>
            <a:ext cx="4928969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MUH1069 (Age: 16.8 years) - Slide 63 of 69</a:t>
            </a:r>
          </a:p>
        </p:txBody>
      </p:sp>
      <p:pic>
        <p:nvPicPr>
          <p:cNvPr id="3" name="Picture 2" descr="stride_change_MUH1069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MUH1118 (Age: 16.8 years) - Slide 64 of 69</a:t>
            </a:r>
          </a:p>
        </p:txBody>
      </p:sp>
      <p:pic>
        <p:nvPicPr>
          <p:cNvPr id="3" name="Picture 2" descr="stride_change_MUH1118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MUH1073 (Age: 17.7 years) - Slide 65 of 69</a:t>
            </a:r>
          </a:p>
        </p:txBody>
      </p:sp>
      <p:pic>
        <p:nvPicPr>
          <p:cNvPr id="3" name="Picture 2" descr="stride_change_MUH1073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MUH1086 (Age: 17.8 years) - Slide 66 of 69</a:t>
            </a:r>
          </a:p>
        </p:txBody>
      </p:sp>
      <p:pic>
        <p:nvPicPr>
          <p:cNvPr id="3" name="Picture 2" descr="stride_change_MUH1086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MUH1106 (Age: 17.8 years) - Slide 67 of 69</a:t>
            </a:r>
          </a:p>
        </p:txBody>
      </p:sp>
      <p:pic>
        <p:nvPicPr>
          <p:cNvPr id="3" name="Picture 2" descr="stride_change_MUH1106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MUH1085 (Age: 17.9 years) - Slide 68 of 69</a:t>
            </a:r>
          </a:p>
        </p:txBody>
      </p:sp>
      <p:pic>
        <p:nvPicPr>
          <p:cNvPr id="3" name="Picture 2" descr="stride_change_MUH1085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MUH1036 (Age: 7.8 years) - Slide 6 of 69</a:t>
            </a:r>
          </a:p>
        </p:txBody>
      </p:sp>
      <p:pic>
        <p:nvPicPr>
          <p:cNvPr id="3" name="Picture 2" descr="stride_change_MUH1036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MUH1103 (Age: 17.9 years) - Slide 69 of 69</a:t>
            </a:r>
          </a:p>
        </p:txBody>
      </p:sp>
      <p:pic>
        <p:nvPicPr>
          <p:cNvPr id="3" name="Picture 2" descr="stride_change_MUH1103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MUH1384 (Age: 8.1 years) - Slide 7 of 69</a:t>
            </a:r>
          </a:p>
        </p:txBody>
      </p:sp>
      <p:pic>
        <p:nvPicPr>
          <p:cNvPr id="3" name="Picture 2" descr="stride_change_MUH1384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845" y="1097280"/>
            <a:ext cx="493000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182880"/>
            <a:ext cx="10972800" cy="731520"/>
          </a:xfrm>
          <a:prstGeom prst="rect">
            <a:avLst/>
          </a:prstGeom>
          <a:noFill/>
        </p:spPr>
        <p:txBody>
          <a:bodyPr wrap="none" tIns="91440" bIns="91440">
            <a:spAutoFit/>
          </a:bodyPr>
          <a:lstStyle/>
          <a:p>
            <a:pPr algn="ctr"/>
            <a:r>
              <a:rPr sz="2400" b="1">
                <a:solidFill>
                  <a:srgbClr val="2F5496"/>
                </a:solidFill>
              </a:rPr>
              <a:t>Subject MUH1034 (Age: 8.2 years) - Slide 8 of 69</a:t>
            </a:r>
          </a:p>
        </p:txBody>
      </p:sp>
      <p:pic>
        <p:nvPicPr>
          <p:cNvPr id="3" name="Picture 2" descr="stride_change_MUH1034_fixed_gri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11" y="1097280"/>
            <a:ext cx="4932072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